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Arial Black"/>
      <p:regular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ArialBlack-regular.fntdata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0faf868ada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0faf868ada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0faf868ada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0faf868ada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faf868ada_0_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faf868ada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0faf868ada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0faf868ada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g"/><Relationship Id="rId4" Type="http://schemas.openxmlformats.org/officeDocument/2006/relationships/image" Target="../media/image2.png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0" y="778425"/>
            <a:ext cx="9085800" cy="4179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Rank 1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 as per study material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Bangalore, Karnataka as per Fees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Coaching in Bangalore as per Reviews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55" name="Google Shape;55;p13"/>
          <p:cNvSpPr txBox="1"/>
          <p:nvPr/>
        </p:nvSpPr>
        <p:spPr>
          <a:xfrm>
            <a:off x="-58200" y="-48000"/>
            <a:ext cx="8498100" cy="70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980000"/>
                </a:solidFill>
              </a:rPr>
              <a:t>Best IAS Mains Coaching in Bangalore</a:t>
            </a:r>
            <a:endParaRPr b="1" sz="3400">
              <a:solidFill>
                <a:srgbClr val="980000"/>
              </a:solidFill>
            </a:endParaRPr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9775" y="3841200"/>
            <a:ext cx="1496550" cy="101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41200"/>
            <a:ext cx="1131050" cy="10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0" y="778425"/>
            <a:ext cx="9085800" cy="4179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Rank 1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 as per study material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Bangalore, Karnataka as per Fees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Coaching in Bangalore as per Reviews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63" name="Google Shape;63;p14"/>
          <p:cNvSpPr txBox="1"/>
          <p:nvPr/>
        </p:nvSpPr>
        <p:spPr>
          <a:xfrm>
            <a:off x="-58200" y="-48000"/>
            <a:ext cx="8498100" cy="70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980000"/>
                </a:solidFill>
              </a:rPr>
              <a:t>Best IAS Mains Coaching in Bangalore</a:t>
            </a:r>
            <a:endParaRPr b="1" sz="3400">
              <a:solidFill>
                <a:srgbClr val="980000"/>
              </a:solidFill>
            </a:endParaRPr>
          </a:p>
        </p:txBody>
      </p:sp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419775" y="3841200"/>
            <a:ext cx="1496550" cy="101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41200"/>
            <a:ext cx="1131050" cy="10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5"/>
          <p:cNvSpPr txBox="1"/>
          <p:nvPr/>
        </p:nvSpPr>
        <p:spPr>
          <a:xfrm>
            <a:off x="0" y="778425"/>
            <a:ext cx="9085800" cy="29046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Rank 1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Coaching in Bangalore as per Reviews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71" name="Google Shape;71;p15"/>
          <p:cNvSpPr txBox="1"/>
          <p:nvPr/>
        </p:nvSpPr>
        <p:spPr>
          <a:xfrm>
            <a:off x="-58200" y="-48000"/>
            <a:ext cx="8498100" cy="70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980000"/>
                </a:solidFill>
              </a:rPr>
              <a:t>Best IAS Mains Coaching in Bangalore</a:t>
            </a:r>
            <a:endParaRPr b="1" sz="3400">
              <a:solidFill>
                <a:srgbClr val="980000"/>
              </a:solidFill>
            </a:endParaRPr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75450" y="3199475"/>
            <a:ext cx="1496550" cy="101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41200"/>
            <a:ext cx="1131050" cy="1052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90525" y="2884925"/>
            <a:ext cx="1397725" cy="1397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/>
          <p:nvPr/>
        </p:nvSpPr>
        <p:spPr>
          <a:xfrm>
            <a:off x="0" y="778425"/>
            <a:ext cx="9085800" cy="20550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solidFill>
                  <a:schemeClr val="dk1"/>
                </a:solidFill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Bangalore, Karnataka as per Fees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80" name="Google Shape;80;p16"/>
          <p:cNvSpPr txBox="1"/>
          <p:nvPr/>
        </p:nvSpPr>
        <p:spPr>
          <a:xfrm>
            <a:off x="-58200" y="-48000"/>
            <a:ext cx="8498100" cy="70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980000"/>
                </a:solidFill>
              </a:rPr>
              <a:t>Best IAS Mains Coaching in Bangalore</a:t>
            </a:r>
            <a:endParaRPr b="1" sz="3400">
              <a:solidFill>
                <a:srgbClr val="980000"/>
              </a:solidFill>
            </a:endParaRPr>
          </a:p>
        </p:txBody>
      </p:sp>
      <p:pic>
        <p:nvPicPr>
          <p:cNvPr id="81" name="Google Shape;81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5800" y="1789650"/>
            <a:ext cx="3372950" cy="22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Google Shape;82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41200"/>
            <a:ext cx="1131050" cy="10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7"/>
          <p:cNvSpPr txBox="1"/>
          <p:nvPr/>
        </p:nvSpPr>
        <p:spPr>
          <a:xfrm>
            <a:off x="0" y="778425"/>
            <a:ext cx="9085800" cy="1629900"/>
          </a:xfrm>
          <a:prstGeom prst="rect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8100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Font typeface="Arial Black"/>
              <a:buAutoNum type="arabicPeriod"/>
            </a:pPr>
            <a:r>
              <a:rPr b="1" lang="en" sz="2400">
                <a:highlight>
                  <a:srgbClr val="FFFF00"/>
                </a:highlight>
                <a:latin typeface="Arial Black"/>
                <a:ea typeface="Arial Black"/>
                <a:cs typeface="Arial Black"/>
                <a:sym typeface="Arial Black"/>
              </a:rPr>
              <a:t>Which is best ias mains coaching in Bangalore</a:t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highlight>
                <a:srgbClr val="FFFF00"/>
              </a:highlight>
              <a:latin typeface="Arial Black"/>
              <a:ea typeface="Arial Black"/>
              <a:cs typeface="Arial Black"/>
              <a:sym typeface="Arial Black"/>
            </a:endParaRPr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  <a:p>
            <a:pPr indent="0" lvl="0" marL="4572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800"/>
          </a:p>
        </p:txBody>
      </p:sp>
      <p:sp>
        <p:nvSpPr>
          <p:cNvPr id="88" name="Google Shape;88;p17"/>
          <p:cNvSpPr txBox="1"/>
          <p:nvPr/>
        </p:nvSpPr>
        <p:spPr>
          <a:xfrm>
            <a:off x="-58200" y="-48000"/>
            <a:ext cx="8498100" cy="7080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980000"/>
                </a:solidFill>
              </a:rPr>
              <a:t>Best IAS Mains Coaching in Bangalore</a:t>
            </a:r>
            <a:endParaRPr b="1" sz="3400">
              <a:solidFill>
                <a:srgbClr val="980000"/>
              </a:solidFill>
            </a:endParaRPr>
          </a:p>
        </p:txBody>
      </p:sp>
      <p:pic>
        <p:nvPicPr>
          <p:cNvPr id="89" name="Google Shape;89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995800" y="1789650"/>
            <a:ext cx="3372950" cy="2284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3841200"/>
            <a:ext cx="1131050" cy="1052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Company>https://instituterank.com/best-ias-mains-coaching-in-bangalore/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IAS Coaching in Bangalore 2022</dc:title>
  <dc:subject>Best IAS Coaching in Bangalore 2022</dc:subject>
  <dc:creator>Institute rank</dc:creator>
  <cp:keywords>Best IAS Coaching in Bangalore 2022</cp:keywords>
  <dc:description>Best IAS Coaching in Bangalore 2022</dc:description>
  <cp:category>Best IAS Coaching in Bangalore 2022</cp:category>
</cp:coreProperties>
</file>